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NA CRUZ </a:t>
            </a:r>
            <a:br>
              <a:rPr lang="pt-BR" dirty="0"/>
            </a:br>
            <a:r>
              <a:rPr lang="pt-BR" dirty="0"/>
              <a:t>MORRI POR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CRUZ MORRI POR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cruz morri por ti, </a:t>
            </a:r>
          </a:p>
          <a:p>
            <a:r>
              <a:rPr lang="pt-BR" dirty="0"/>
              <a:t>Por ti, ó pecador! </a:t>
            </a:r>
          </a:p>
          <a:p>
            <a:r>
              <a:rPr lang="pt-BR" dirty="0"/>
              <a:t>Meu sangue ali verti,</a:t>
            </a:r>
          </a:p>
          <a:p>
            <a:r>
              <a:rPr lang="pt-BR" dirty="0"/>
              <a:t>Provando amarga dor.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CRUZ MORRI POR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cruz a Minha vida pus, </a:t>
            </a:r>
          </a:p>
          <a:p>
            <a:r>
              <a:rPr lang="pt-BR" dirty="0"/>
              <a:t>Do Céu, por isso, vim;</a:t>
            </a:r>
          </a:p>
          <a:p>
            <a:r>
              <a:rPr lang="pt-BR" dirty="0"/>
              <a:t>Das trevas te chamei à luz. </a:t>
            </a:r>
          </a:p>
          <a:p>
            <a:r>
              <a:rPr lang="pt-BR" dirty="0"/>
              <a:t>Que fazes tu por Mim?</a:t>
            </a:r>
          </a:p>
        </p:txBody>
      </p:sp>
    </p:spTree>
    <p:extLst>
      <p:ext uri="{BB962C8B-B14F-4D97-AF65-F5344CB8AC3E}">
        <p14:creationId xmlns:p14="http://schemas.microsoft.com/office/powerpoint/2010/main" val="2606924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CRUZ MORRI POR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0522ED3-8285-4A29-9594-EDF3D12572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vão Eu não deixei </a:t>
            </a:r>
          </a:p>
          <a:p>
            <a:r>
              <a:rPr lang="pt-BR" dirty="0"/>
              <a:t>O trono lá na luz; </a:t>
            </a:r>
          </a:p>
          <a:p>
            <a:r>
              <a:rPr lang="pt-BR" dirty="0"/>
              <a:t>Em vão não permutei </a:t>
            </a:r>
          </a:p>
          <a:p>
            <a:r>
              <a:rPr lang="pt-BR" dirty="0"/>
              <a:t>A glória pela cruz. </a:t>
            </a:r>
          </a:p>
        </p:txBody>
      </p:sp>
    </p:spTree>
    <p:extLst>
      <p:ext uri="{BB962C8B-B14F-4D97-AF65-F5344CB8AC3E}">
        <p14:creationId xmlns:p14="http://schemas.microsoft.com/office/powerpoint/2010/main" val="4173075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CRUZ MORRI POR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CCE0526-306B-4FCB-998E-8BEBAEEFD0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ti deixei, no Céu, Meu lar, </a:t>
            </a:r>
          </a:p>
          <a:p>
            <a:r>
              <a:rPr lang="pt-BR" dirty="0"/>
              <a:t>Fui peregrino aqui; </a:t>
            </a:r>
          </a:p>
          <a:p>
            <a:r>
              <a:rPr lang="pt-BR" dirty="0"/>
              <a:t>Não queiras, pois, te desculpar; </a:t>
            </a:r>
          </a:p>
          <a:p>
            <a:r>
              <a:rPr lang="pt-BR" dirty="0"/>
              <a:t>Que fazes tu por Mim?</a:t>
            </a:r>
          </a:p>
        </p:txBody>
      </p:sp>
    </p:spTree>
    <p:extLst>
      <p:ext uri="{BB962C8B-B14F-4D97-AF65-F5344CB8AC3E}">
        <p14:creationId xmlns:p14="http://schemas.microsoft.com/office/powerpoint/2010/main" val="3423188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CRUZ MORRI POR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Imensa foi a dor </a:t>
            </a:r>
          </a:p>
          <a:p>
            <a:r>
              <a:rPr lang="pt-BR" dirty="0"/>
              <a:t>Que suportei por ti; </a:t>
            </a:r>
          </a:p>
          <a:p>
            <a:r>
              <a:rPr lang="pt-BR" dirty="0"/>
              <a:t>Não pode haver maior; </a:t>
            </a:r>
          </a:p>
          <a:p>
            <a:r>
              <a:rPr lang="pt-BR" dirty="0"/>
              <a:t>A ela sucumbi. </a:t>
            </a:r>
          </a:p>
        </p:txBody>
      </p:sp>
    </p:spTree>
    <p:extLst>
      <p:ext uri="{BB962C8B-B14F-4D97-AF65-F5344CB8AC3E}">
        <p14:creationId xmlns:p14="http://schemas.microsoft.com/office/powerpoint/2010/main" val="2420955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CRUZ MORRI POR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Mas, mesmo a morte desprezei </a:t>
            </a:r>
          </a:p>
          <a:p>
            <a:r>
              <a:rPr lang="pt-BR" dirty="0" err="1"/>
              <a:t>P’ra</a:t>
            </a:r>
            <a:r>
              <a:rPr lang="pt-BR" dirty="0"/>
              <a:t> te salvar, assim, </a:t>
            </a:r>
          </a:p>
          <a:p>
            <a:r>
              <a:rPr lang="pt-BR" dirty="0"/>
              <a:t>Da punição da eterna Lei; </a:t>
            </a:r>
          </a:p>
          <a:p>
            <a:r>
              <a:rPr lang="pt-BR" dirty="0"/>
              <a:t>Que fazes tu por Mim?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0818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178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NA CRUZ  MORRI POR TI</vt:lpstr>
      <vt:lpstr>NA CRUZ MORRI POR TI</vt:lpstr>
      <vt:lpstr>NA CRUZ MORRI POR TI</vt:lpstr>
      <vt:lpstr>NA CRUZ MORRI POR TI</vt:lpstr>
      <vt:lpstr>NA CRUZ MORRI POR TI</vt:lpstr>
      <vt:lpstr>NA CRUZ MORRI POR TI</vt:lpstr>
      <vt:lpstr>NA CRUZ MORRI POR 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2019-06-12T21:53:07Z</dcterms:modified>
</cp:coreProperties>
</file>

<file path=docProps/thumbnail.jpeg>
</file>